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6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DCA7A6-2ADA-49B1-964A-811CDADC0184}" type="datetimeFigureOut">
              <a:rPr lang="en-US"/>
              <a:pPr/>
              <a:t>1/7/2015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BC917B-99F5-40FA-8C60-0BB6ED02C0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82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3AE8BE3-DABC-4F76-B1DD-0C6A56E5D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96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59AED1-4C63-477A-8FD8-EA7EBAC14857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C14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BA4E1A1E-4BF5-419A-8273-9F3398FAF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5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C14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4110CC98-A5BD-4064-B3FF-C51BEE00C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5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C14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82FC9106-793A-4DB5-8BD0-0AD11EA52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C14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B3DFE2A4-E334-469D-9368-A23065FE4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8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C14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F7607E99-A446-46E7-A02A-42922A25A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3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C14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678D2F47-9299-4121-B0DC-326C48E4E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1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C14</a:t>
            </a:r>
            <a:endParaRPr lang="en-US" sz="12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08462E7E-6B54-46B2-B493-E0C0EA1F0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3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C14</a:t>
            </a:r>
            <a:endParaRPr lang="en-US" sz="12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67132677-87E3-4D38-80C7-CAA802BE7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3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latin typeface="Arial Narrow" pitchFamily="34" charset="0"/>
              </a:defRPr>
            </a:lvl1pPr>
          </a:lstStyle>
          <a:p>
            <a:r>
              <a:rPr lang="en-US" smtClean="0"/>
              <a:t>Murach's MySQL, C14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latin typeface="Arial Narrow" pitchFamily="34" charset="0"/>
              </a:defRPr>
            </a:lvl1pPr>
          </a:lstStyle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900">
                <a:latin typeface="Arial Narrow" pitchFamily="34" charset="0"/>
              </a:defRPr>
            </a:lvl1pPr>
          </a:lstStyle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BD49E9EE-16C5-4B13-A822-16452909C005}" type="slidenum">
              <a:rPr lang="en-US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39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C14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A73B4823-E789-4C08-85DD-B6B3EC9DF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4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C14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2B1832AD-37E8-492C-9BCA-E624FDE83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1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smtClean="0"/>
              <a:t>Murach's MySQL, C14</a:t>
            </a:r>
            <a:endParaRPr lang="en-US" sz="12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1000"/>
              <a:t>Slide </a:t>
            </a:r>
            <a:fld id="{1EEBC72E-2E79-426C-BE8C-F67E8FA65CA8}" type="slidenum">
              <a:rPr lang="en-US" sz="1000"/>
              <a:pPr>
                <a:defRPr/>
              </a:pPr>
              <a:t>‹#›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Document10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11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Document12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Word_Document13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Document14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2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4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5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7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8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9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222C9661-723C-41F6-BD1E-AB8515305BC6}" type="slidenum">
              <a:rPr lang="en-US"/>
              <a:pPr algn="r"/>
              <a:t>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20371"/>
              </p:ext>
            </p:extLst>
          </p:nvPr>
        </p:nvGraphicFramePr>
        <p:xfrm>
          <a:off x="914400" y="1143000"/>
          <a:ext cx="7321550" cy="230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Document" r:id="rId5" imgW="7321727" imgH="2303126" progId="Word.Document.12">
                  <p:embed/>
                </p:oleObj>
              </mc:Choice>
              <mc:Fallback>
                <p:oleObj name="Document" r:id="rId5" imgW="7321727" imgH="2303126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230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BD49E9EE-16C5-4B13-A822-16452909C005}" type="slidenum">
              <a:rPr lang="en-US" smtClean="0"/>
              <a:pPr algn="r"/>
              <a:t>10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180632"/>
              </p:ext>
            </p:extLst>
          </p:nvPr>
        </p:nvGraphicFramePr>
        <p:xfrm>
          <a:off x="914400" y="685800"/>
          <a:ext cx="7315200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4" name="Document" r:id="rId4" imgW="7321727" imgH="2389318" progId="Word.Document.12">
                  <p:embed/>
                </p:oleObj>
              </mc:Choice>
              <mc:Fallback>
                <p:oleObj name="Document" r:id="rId4" imgW="7321727" imgH="2389318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5200" cy="239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BD49E9EE-16C5-4B13-A822-16452909C005}" type="slidenum">
              <a:rPr lang="en-US" smtClean="0"/>
              <a:pPr algn="r"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507108"/>
              </p:ext>
            </p:extLst>
          </p:nvPr>
        </p:nvGraphicFramePr>
        <p:xfrm>
          <a:off x="914400" y="685800"/>
          <a:ext cx="6508121" cy="3162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28" name="Document" r:id="rId4" imgW="6508121" imgH="3162533" progId="Word.Document.12">
                  <p:embed/>
                </p:oleObj>
              </mc:Choice>
              <mc:Fallback>
                <p:oleObj name="Document" r:id="rId4" imgW="6508121" imgH="316253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6508121" cy="31625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32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BD49E9EE-16C5-4B13-A822-16452909C005}" type="slidenum">
              <a:rPr lang="en-US" smtClean="0"/>
              <a:pPr algn="r"/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734310"/>
              </p:ext>
            </p:extLst>
          </p:nvPr>
        </p:nvGraphicFramePr>
        <p:xfrm>
          <a:off x="914400" y="685800"/>
          <a:ext cx="7315200" cy="527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2" name="Document" r:id="rId4" imgW="7301323" imgH="5269925" progId="Word.Document.12">
                  <p:embed/>
                </p:oleObj>
              </mc:Choice>
              <mc:Fallback>
                <p:oleObj name="Document" r:id="rId4" imgW="7301323" imgH="526992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5200" cy="527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037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BD49E9EE-16C5-4B13-A822-16452909C005}" type="slidenum">
              <a:rPr lang="en-US" smtClean="0"/>
              <a:pPr algn="r"/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406610"/>
              </p:ext>
            </p:extLst>
          </p:nvPr>
        </p:nvGraphicFramePr>
        <p:xfrm>
          <a:off x="914400" y="685800"/>
          <a:ext cx="7315200" cy="477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6" name="Document" r:id="rId4" imgW="7321727" imgH="4769657" progId="Word.Document.12">
                  <p:embed/>
                </p:oleObj>
              </mc:Choice>
              <mc:Fallback>
                <p:oleObj name="Document" r:id="rId4" imgW="7321727" imgH="4769657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5200" cy="477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269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BD49E9EE-16C5-4B13-A822-16452909C005}" type="slidenum">
              <a:rPr lang="en-US" smtClean="0"/>
              <a:pPr algn="r"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919133"/>
              </p:ext>
            </p:extLst>
          </p:nvPr>
        </p:nvGraphicFramePr>
        <p:xfrm>
          <a:off x="914400" y="685800"/>
          <a:ext cx="7305675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0" name="Document" r:id="rId4" imgW="7321727" imgH="2417330" progId="Word.Document.12">
                  <p:embed/>
                </p:oleObj>
              </mc:Choice>
              <mc:Fallback>
                <p:oleObj name="Document" r:id="rId4" imgW="7321727" imgH="241733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05675" cy="2424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35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BD49E9EE-16C5-4B13-A822-16452909C005}" type="slidenum">
              <a:rPr lang="en-US" smtClean="0"/>
              <a:pPr algn="r"/>
              <a:t>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566710"/>
              </p:ext>
            </p:extLst>
          </p:nvPr>
        </p:nvGraphicFramePr>
        <p:xfrm>
          <a:off x="914400" y="685800"/>
          <a:ext cx="7315200" cy="491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4" name="Document" r:id="rId4" imgW="7321727" imgH="4901101" progId="Word.Document.12">
                  <p:embed/>
                </p:oleObj>
              </mc:Choice>
              <mc:Fallback>
                <p:oleObj name="Document" r:id="rId4" imgW="7321727" imgH="49011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4911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080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BD49E9EE-16C5-4B13-A822-16452909C005}" type="slidenum">
              <a:rPr lang="en-US" smtClean="0"/>
              <a:pPr algn="r"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030999"/>
              </p:ext>
            </p:extLst>
          </p:nvPr>
        </p:nvGraphicFramePr>
        <p:xfrm>
          <a:off x="914400" y="688975"/>
          <a:ext cx="7261225" cy="450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8" name="Document" r:id="rId3" imgW="7301323" imgH="4544392" progId="Word.Document.12">
                  <p:embed/>
                </p:oleObj>
              </mc:Choice>
              <mc:Fallback>
                <p:oleObj name="Document" r:id="rId3" imgW="7301323" imgH="4544392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8975"/>
                        <a:ext cx="7261225" cy="450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186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BD49E9EE-16C5-4B13-A822-16452909C005}" type="slidenum">
              <a:rPr lang="en-US" smtClean="0"/>
              <a:pPr algn="r"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147964"/>
              </p:ext>
            </p:extLst>
          </p:nvPr>
        </p:nvGraphicFramePr>
        <p:xfrm>
          <a:off x="914400" y="685800"/>
          <a:ext cx="7315200" cy="31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2" name="Document" r:id="rId4" imgW="7321727" imgH="3094657" progId="Word.Document.12">
                  <p:embed/>
                </p:oleObj>
              </mc:Choice>
              <mc:Fallback>
                <p:oleObj name="Document" r:id="rId4" imgW="7321727" imgH="3094657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5200" cy="310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258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BD49E9EE-16C5-4B13-A822-16452909C005}" type="slidenum">
              <a:rPr lang="en-US" smtClean="0"/>
              <a:pPr algn="r"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548544"/>
              </p:ext>
            </p:extLst>
          </p:nvPr>
        </p:nvGraphicFramePr>
        <p:xfrm>
          <a:off x="914400" y="685800"/>
          <a:ext cx="7315200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6" name="Document" r:id="rId4" imgW="7321727" imgH="2483411" progId="Word.Document.12">
                  <p:embed/>
                </p:oleObj>
              </mc:Choice>
              <mc:Fallback>
                <p:oleObj name="Document" r:id="rId4" imgW="7321727" imgH="2483411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5200" cy="248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98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BD49E9EE-16C5-4B13-A822-16452909C005}" type="slidenum">
              <a:rPr lang="en-US" smtClean="0"/>
              <a:pPr algn="r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004224"/>
              </p:ext>
            </p:extLst>
          </p:nvPr>
        </p:nvGraphicFramePr>
        <p:xfrm>
          <a:off x="914400" y="688975"/>
          <a:ext cx="7261225" cy="421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0" name="Document" r:id="rId3" imgW="7301323" imgH="4253819" progId="Word.Document.12">
                  <p:embed/>
                </p:oleObj>
              </mc:Choice>
              <mc:Fallback>
                <p:oleObj name="Document" r:id="rId3" imgW="7301323" imgH="4253819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8975"/>
                        <a:ext cx="7261225" cy="421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712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BD49E9EE-16C5-4B13-A822-16452909C005}" type="slidenum">
              <a:rPr lang="en-US" smtClean="0"/>
              <a:pPr algn="r"/>
              <a:t>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787364"/>
              </p:ext>
            </p:extLst>
          </p:nvPr>
        </p:nvGraphicFramePr>
        <p:xfrm>
          <a:off x="914400" y="685800"/>
          <a:ext cx="7315200" cy="289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2" name="Document" r:id="rId4" imgW="7321727" imgH="2887796" progId="Word.Document.12">
                  <p:embed/>
                </p:oleObj>
              </mc:Choice>
              <mc:Fallback>
                <p:oleObj name="Document" r:id="rId4" imgW="7321727" imgH="2887796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5200" cy="289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36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BD49E9EE-16C5-4B13-A822-16452909C005}" type="slidenum">
              <a:rPr lang="en-US" smtClean="0"/>
              <a:pPr algn="r"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039473"/>
              </p:ext>
            </p:extLst>
          </p:nvPr>
        </p:nvGraphicFramePr>
        <p:xfrm>
          <a:off x="914400" y="685800"/>
          <a:ext cx="7315200" cy="524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6" name="Document" r:id="rId4" imgW="7321727" imgH="5230426" progId="Word.Document.12">
                  <p:embed/>
                </p:oleObj>
              </mc:Choice>
              <mc:Fallback>
                <p:oleObj name="Document" r:id="rId4" imgW="7321727" imgH="5230426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5200" cy="5240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918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BD49E9EE-16C5-4B13-A822-16452909C005}" type="slidenum">
              <a:rPr lang="en-US" smtClean="0"/>
              <a:pPr algn="r"/>
              <a:t>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704932"/>
              </p:ext>
            </p:extLst>
          </p:nvPr>
        </p:nvGraphicFramePr>
        <p:xfrm>
          <a:off x="914400" y="685800"/>
          <a:ext cx="7315200" cy="431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0" name="Document" r:id="rId4" imgW="7321727" imgH="4308530" progId="Word.Document.12">
                  <p:embed/>
                </p:oleObj>
              </mc:Choice>
              <mc:Fallback>
                <p:oleObj name="Document" r:id="rId4" imgW="7321727" imgH="430853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5200" cy="431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557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ster slid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18</TotalTime>
  <Words>225</Words>
  <Application>Microsoft Office PowerPoint</Application>
  <PresentationFormat>On-screen Show (4:3)</PresentationFormat>
  <Paragraphs>57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Master slides</vt:lpstr>
      <vt:lpstr>Document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David</dc:creator>
  <cp:lastModifiedBy>Ray</cp:lastModifiedBy>
  <cp:revision>7</cp:revision>
  <dcterms:created xsi:type="dcterms:W3CDTF">2012-04-11T18:49:44Z</dcterms:created>
  <dcterms:modified xsi:type="dcterms:W3CDTF">2015-01-07T20:52:48Z</dcterms:modified>
</cp:coreProperties>
</file>